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65" r:id="rId4"/>
    <p:sldId id="296" r:id="rId5"/>
    <p:sldId id="263" r:id="rId6"/>
    <p:sldId id="297" r:id="rId7"/>
    <p:sldId id="298" r:id="rId8"/>
    <p:sldId id="301" r:id="rId9"/>
    <p:sldId id="302" r:id="rId10"/>
    <p:sldId id="303" r:id="rId11"/>
    <p:sldId id="304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05" r:id="rId24"/>
    <p:sldId id="324" r:id="rId25"/>
    <p:sldId id="320" r:id="rId26"/>
    <p:sldId id="321" r:id="rId27"/>
    <p:sldId id="322" r:id="rId28"/>
    <p:sldId id="317" r:id="rId29"/>
    <p:sldId id="318" r:id="rId30"/>
    <p:sldId id="325" r:id="rId31"/>
    <p:sldId id="326" r:id="rId32"/>
    <p:sldId id="327" r:id="rId33"/>
    <p:sldId id="329" r:id="rId34"/>
    <p:sldId id="330" r:id="rId35"/>
    <p:sldId id="328" r:id="rId36"/>
    <p:sldId id="331" r:id="rId37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35" autoAdjust="0"/>
  </p:normalViewPr>
  <p:slideViewPr>
    <p:cSldViewPr>
      <p:cViewPr varScale="1">
        <p:scale>
          <a:sx n="99" d="100"/>
          <a:sy n="99" d="100"/>
        </p:scale>
        <p:origin x="133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Minimum Housing Code Actions 2014 - 2015 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'[Chart in Microsoft PowerPoint]Sheet1'!$A$17:$B$17</c:f>
              <c:numCache>
                <c:formatCode>General</c:formatCode>
                <c:ptCount val="2"/>
                <c:pt idx="0">
                  <c:v>14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C4-4894-A1C5-60F0AFC62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096704"/>
        <c:axId val="125098240"/>
      </c:barChart>
      <c:catAx>
        <c:axId val="125096704"/>
        <c:scaling>
          <c:orientation val="minMax"/>
        </c:scaling>
        <c:delete val="1"/>
        <c:axPos val="b"/>
        <c:majorTickMark val="out"/>
        <c:minorTickMark val="none"/>
        <c:tickLblPos val="nextTo"/>
        <c:crossAx val="125098240"/>
        <c:crosses val="autoZero"/>
        <c:auto val="1"/>
        <c:lblAlgn val="ctr"/>
        <c:lblOffset val="100"/>
        <c:noMultiLvlLbl val="0"/>
      </c:catAx>
      <c:valAx>
        <c:axId val="125098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 b="1"/>
                </a:pPr>
                <a:r>
                  <a:rPr lang="en-US" sz="2000" b="1"/>
                  <a:t>Individual Cases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5096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1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4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5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4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8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6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0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1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0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BB263-AD78-41E2-A49A-C861996A1BE4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43E21-6C3D-4DAD-A612-8239DAC4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0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www.townofedenton.com/images/teapot.gi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Planning for Community Redevelopment </a:t>
            </a:r>
            <a:br>
              <a:rPr lang="en-US" sz="3100" dirty="0" smtClean="0"/>
            </a:br>
            <a:endParaRPr lang="en-US" sz="3100" dirty="0"/>
          </a:p>
        </p:txBody>
      </p:sp>
      <p:pic>
        <p:nvPicPr>
          <p:cNvPr id="4" name="Picture 3" descr="http://www.townofedenton.com/images/teapot.gif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667000"/>
            <a:ext cx="3075992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6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Town tries to Fight Back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Part-time Nuisance Code Enforcement Officer</a:t>
            </a:r>
          </a:p>
          <a:p>
            <a:pPr marL="0" indent="0">
              <a:buNone/>
            </a:pPr>
            <a:r>
              <a:rPr lang="en-US" dirty="0" smtClean="0"/>
              <a:t>Police Department – Broken Window Philosophy</a:t>
            </a:r>
          </a:p>
          <a:p>
            <a:pPr marL="0" indent="0">
              <a:buNone/>
            </a:pPr>
            <a:r>
              <a:rPr lang="en-US" dirty="0" smtClean="0"/>
              <a:t>Expanded National Historic Register  </a:t>
            </a:r>
          </a:p>
          <a:p>
            <a:pPr marL="0" indent="0">
              <a:buNone/>
            </a:pPr>
            <a:r>
              <a:rPr lang="en-US" dirty="0" smtClean="0"/>
              <a:t>Adopted Prevention of Demolition By Neglect Code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Knocks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Edenton to Build a new Police Station </a:t>
            </a:r>
          </a:p>
          <a:p>
            <a:r>
              <a:rPr lang="en-US" dirty="0" smtClean="0"/>
              <a:t>“Place the Station in a location where it will do the most good”</a:t>
            </a:r>
          </a:p>
          <a:p>
            <a:r>
              <a:rPr lang="en-US" dirty="0" smtClean="0"/>
              <a:t>Town Council embraces good planning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3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Neighborhood Redevelopment Plan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67396"/>
            <a:ext cx="8229600" cy="379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0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Neighborhood Redevelopment Plan</a:t>
            </a:r>
          </a:p>
          <a:p>
            <a:r>
              <a:rPr lang="en-US" dirty="0" smtClean="0"/>
              <a:t>Consultant hired – Holland Consulting Planners</a:t>
            </a:r>
          </a:p>
          <a:p>
            <a:r>
              <a:rPr lang="en-US" dirty="0" smtClean="0"/>
              <a:t>Mayor appointed citizens advisory committee</a:t>
            </a:r>
          </a:p>
          <a:p>
            <a:r>
              <a:rPr lang="en-US" dirty="0"/>
              <a:t> </a:t>
            </a:r>
            <a:r>
              <a:rPr lang="en-US" dirty="0" smtClean="0"/>
              <a:t>   neighbors</a:t>
            </a:r>
          </a:p>
          <a:p>
            <a:r>
              <a:rPr lang="en-US" dirty="0"/>
              <a:t> </a:t>
            </a:r>
            <a:r>
              <a:rPr lang="en-US" dirty="0" smtClean="0"/>
              <a:t>   dean of community college</a:t>
            </a:r>
          </a:p>
          <a:p>
            <a:r>
              <a:rPr lang="en-US" dirty="0"/>
              <a:t> </a:t>
            </a:r>
            <a:r>
              <a:rPr lang="en-US" dirty="0" smtClean="0"/>
              <a:t>    faith based community</a:t>
            </a:r>
          </a:p>
          <a:p>
            <a:r>
              <a:rPr lang="en-US" dirty="0"/>
              <a:t> </a:t>
            </a:r>
            <a:r>
              <a:rPr lang="en-US" dirty="0" smtClean="0"/>
              <a:t>     Preservation NC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28600"/>
            <a:ext cx="12580938" cy="970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0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Existing Conditions of Neighborhood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Demographics</a:t>
            </a:r>
          </a:p>
          <a:p>
            <a:r>
              <a:rPr lang="en-US" dirty="0" smtClean="0"/>
              <a:t>Housing </a:t>
            </a:r>
            <a:r>
              <a:rPr lang="en-US" dirty="0"/>
              <a:t>Conditions Survey</a:t>
            </a:r>
          </a:p>
          <a:p>
            <a:r>
              <a:rPr lang="en-US" dirty="0" smtClean="0"/>
              <a:t>Land </a:t>
            </a:r>
            <a:r>
              <a:rPr lang="en-US" dirty="0"/>
              <a:t>Use &amp; Urban Form</a:t>
            </a:r>
          </a:p>
          <a:p>
            <a:r>
              <a:rPr lang="en-US" dirty="0" smtClean="0"/>
              <a:t>Transportation</a:t>
            </a:r>
            <a:endParaRPr lang="en-US" dirty="0"/>
          </a:p>
          <a:p>
            <a:r>
              <a:rPr lang="en-US" dirty="0" smtClean="0"/>
              <a:t>Zoning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9200" dirty="0" smtClean="0"/>
              <a:t>2010 </a:t>
            </a:r>
            <a:r>
              <a:rPr lang="en-US" sz="9200" dirty="0"/>
              <a:t>Census Data               Study Area          </a:t>
            </a:r>
            <a:r>
              <a:rPr lang="en-US" sz="9200" dirty="0" smtClean="0"/>
              <a:t>           </a:t>
            </a:r>
            <a:r>
              <a:rPr lang="en-US" sz="9200" dirty="0"/>
              <a:t>Edenton</a:t>
            </a:r>
          </a:p>
          <a:p>
            <a:endParaRPr lang="en-US" sz="9200" dirty="0" smtClean="0"/>
          </a:p>
          <a:p>
            <a:r>
              <a:rPr lang="en-US" sz="9200" dirty="0" smtClean="0"/>
              <a:t>Total </a:t>
            </a:r>
            <a:r>
              <a:rPr lang="en-US" sz="9200" dirty="0"/>
              <a:t>Population                          1,041                          5,004</a:t>
            </a:r>
          </a:p>
          <a:p>
            <a:r>
              <a:rPr lang="en-US" sz="9200" dirty="0" smtClean="0"/>
              <a:t>2010 </a:t>
            </a:r>
            <a:r>
              <a:rPr lang="en-US" sz="9200" dirty="0"/>
              <a:t>Median Age                           41.5                            43.7</a:t>
            </a:r>
          </a:p>
          <a:p>
            <a:r>
              <a:rPr lang="en-US" sz="9200" dirty="0" smtClean="0"/>
              <a:t>Median </a:t>
            </a:r>
            <a:r>
              <a:rPr lang="en-US" sz="9200" dirty="0"/>
              <a:t>Household Income     </a:t>
            </a:r>
            <a:r>
              <a:rPr lang="en-US" sz="9200" dirty="0" smtClean="0"/>
              <a:t>$</a:t>
            </a:r>
            <a:r>
              <a:rPr lang="en-US" sz="9200" dirty="0"/>
              <a:t>18,007                    $24,773</a:t>
            </a:r>
          </a:p>
          <a:p>
            <a:r>
              <a:rPr lang="en-US" sz="9200" dirty="0" smtClean="0"/>
              <a:t>No </a:t>
            </a:r>
            <a:r>
              <a:rPr lang="en-US" sz="9200" dirty="0"/>
              <a:t>vehicle available                        31%                           26%</a:t>
            </a:r>
          </a:p>
          <a:p>
            <a:r>
              <a:rPr lang="en-US" sz="9200" dirty="0" smtClean="0"/>
              <a:t>Median </a:t>
            </a:r>
            <a:r>
              <a:rPr lang="en-US" sz="9200" dirty="0"/>
              <a:t>Cash Rent                         $481                          $449</a:t>
            </a:r>
          </a:p>
          <a:p>
            <a:r>
              <a:rPr lang="en-US" sz="9200" dirty="0" smtClean="0"/>
              <a:t>Median </a:t>
            </a:r>
            <a:r>
              <a:rPr lang="en-US" sz="9200" dirty="0"/>
              <a:t>Value of Owner</a:t>
            </a:r>
          </a:p>
          <a:p>
            <a:r>
              <a:rPr lang="en-US" sz="9200" dirty="0"/>
              <a:t>Occupied Housing Units              $148,984                 $139,224</a:t>
            </a:r>
          </a:p>
          <a:p>
            <a:endParaRPr lang="en-US" sz="9200" dirty="0"/>
          </a:p>
        </p:txBody>
      </p:sp>
    </p:spTree>
    <p:extLst>
      <p:ext uri="{BB962C8B-B14F-4D97-AF65-F5344CB8AC3E}">
        <p14:creationId xmlns:p14="http://schemas.microsoft.com/office/powerpoint/2010/main" val="5737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Inventory &amp;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8796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7600" dirty="0" smtClean="0"/>
              <a:t>                                             </a:t>
            </a:r>
            <a:r>
              <a:rPr lang="en-US" sz="9700" dirty="0" smtClean="0"/>
              <a:t>Survey </a:t>
            </a:r>
            <a:r>
              <a:rPr lang="en-US" sz="9700" dirty="0"/>
              <a:t>Completed: 98 units</a:t>
            </a:r>
          </a:p>
          <a:p>
            <a:endParaRPr lang="en-US" sz="7600" dirty="0"/>
          </a:p>
          <a:p>
            <a:r>
              <a:rPr lang="en-US" sz="7600" dirty="0" smtClean="0"/>
              <a:t>  </a:t>
            </a:r>
            <a:r>
              <a:rPr lang="en-US" sz="9200" dirty="0"/>
              <a:t>Standard Units: 28 (29%)</a:t>
            </a:r>
          </a:p>
          <a:p>
            <a:r>
              <a:rPr lang="en-US" sz="9200" dirty="0"/>
              <a:t>▪ No major repair required</a:t>
            </a:r>
          </a:p>
          <a:p>
            <a:endParaRPr lang="en-US" sz="9200" dirty="0"/>
          </a:p>
          <a:p>
            <a:r>
              <a:rPr lang="en-US" sz="9200" dirty="0" smtClean="0"/>
              <a:t>  </a:t>
            </a:r>
            <a:r>
              <a:rPr lang="en-US" sz="9200" dirty="0"/>
              <a:t>Moderately Deteriorated</a:t>
            </a:r>
          </a:p>
          <a:p>
            <a:r>
              <a:rPr lang="en-US" sz="9200" dirty="0"/>
              <a:t>Units: 24 (25%)</a:t>
            </a:r>
          </a:p>
          <a:p>
            <a:r>
              <a:rPr lang="en-US" sz="9200" dirty="0"/>
              <a:t>▪ Repair Cost &lt; 40% of </a:t>
            </a:r>
            <a:r>
              <a:rPr lang="en-US" sz="9200" dirty="0" smtClean="0"/>
              <a:t>Replacement Value </a:t>
            </a:r>
            <a:endParaRPr lang="en-US" sz="9200" dirty="0"/>
          </a:p>
          <a:p>
            <a:endParaRPr lang="en-US" sz="9200" dirty="0"/>
          </a:p>
          <a:p>
            <a:r>
              <a:rPr lang="en-US" sz="9200" dirty="0" smtClean="0"/>
              <a:t>  </a:t>
            </a:r>
            <a:r>
              <a:rPr lang="en-US" sz="9200" dirty="0"/>
              <a:t>Severely Deteriorated Units: 21 (22%)</a:t>
            </a:r>
          </a:p>
          <a:p>
            <a:r>
              <a:rPr lang="en-US" sz="9200" dirty="0"/>
              <a:t>▪ Repair Cost &gt; 40% of </a:t>
            </a:r>
            <a:r>
              <a:rPr lang="en-US" sz="9200" dirty="0" smtClean="0"/>
              <a:t>Replacement Value </a:t>
            </a:r>
            <a:endParaRPr lang="en-US" sz="9200" dirty="0"/>
          </a:p>
          <a:p>
            <a:endParaRPr lang="en-US" sz="9200" dirty="0"/>
          </a:p>
          <a:p>
            <a:r>
              <a:rPr lang="en-US" sz="9200" dirty="0" smtClean="0"/>
              <a:t>  </a:t>
            </a:r>
            <a:r>
              <a:rPr lang="en-US" sz="9200" dirty="0"/>
              <a:t>Dilapidated Units: 23 (24%)</a:t>
            </a:r>
          </a:p>
          <a:p>
            <a:r>
              <a:rPr lang="en-US" sz="9200" dirty="0"/>
              <a:t>▪ Repair Cost &gt; 80% of </a:t>
            </a:r>
            <a:r>
              <a:rPr lang="en-US" sz="9200" dirty="0" smtClean="0"/>
              <a:t>Replacement Value </a:t>
            </a:r>
            <a:endParaRPr lang="en-US" sz="9200" dirty="0"/>
          </a:p>
          <a:p>
            <a:endParaRPr lang="en-US" sz="7600" dirty="0"/>
          </a:p>
        </p:txBody>
      </p:sp>
    </p:spTree>
    <p:extLst>
      <p:ext uri="{BB962C8B-B14F-4D97-AF65-F5344CB8AC3E}">
        <p14:creationId xmlns:p14="http://schemas.microsoft.com/office/powerpoint/2010/main" val="32281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of Land Uses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8200" dirty="0"/>
          </a:p>
          <a:p>
            <a:r>
              <a:rPr lang="en-US" sz="8200" dirty="0" smtClean="0"/>
              <a:t>  </a:t>
            </a:r>
            <a:r>
              <a:rPr lang="en-US" sz="9200" dirty="0"/>
              <a:t>Primarily Residential</a:t>
            </a:r>
          </a:p>
          <a:p>
            <a:endParaRPr lang="en-US" sz="9200" dirty="0"/>
          </a:p>
          <a:p>
            <a:r>
              <a:rPr lang="en-US" sz="9200" dirty="0" smtClean="0"/>
              <a:t>  </a:t>
            </a:r>
            <a:r>
              <a:rPr lang="en-US" sz="9200" dirty="0"/>
              <a:t>Scattered </a:t>
            </a:r>
            <a:r>
              <a:rPr lang="en-US" sz="9200" dirty="0" smtClean="0"/>
              <a:t>Neighborhood Commercial </a:t>
            </a:r>
            <a:endParaRPr lang="en-US" sz="9200" dirty="0"/>
          </a:p>
          <a:p>
            <a:endParaRPr lang="en-US" sz="9200" dirty="0"/>
          </a:p>
          <a:p>
            <a:r>
              <a:rPr lang="en-US" sz="9200" dirty="0" smtClean="0"/>
              <a:t>  </a:t>
            </a:r>
            <a:r>
              <a:rPr lang="en-US" sz="9200" dirty="0"/>
              <a:t>Few Undeveloped Parcels</a:t>
            </a:r>
          </a:p>
          <a:p>
            <a:endParaRPr lang="en-US" sz="9200" dirty="0"/>
          </a:p>
          <a:p>
            <a:r>
              <a:rPr lang="en-US" sz="9200" dirty="0" smtClean="0"/>
              <a:t> </a:t>
            </a:r>
            <a:r>
              <a:rPr lang="en-US" sz="9200" dirty="0"/>
              <a:t>Urban Form</a:t>
            </a:r>
          </a:p>
          <a:p>
            <a:endParaRPr lang="en-US" sz="9200" dirty="0"/>
          </a:p>
          <a:p>
            <a:r>
              <a:rPr lang="en-US" sz="9200" dirty="0" smtClean="0"/>
              <a:t> </a:t>
            </a:r>
            <a:r>
              <a:rPr lang="en-US" sz="9200" dirty="0"/>
              <a:t>Traditional </a:t>
            </a:r>
            <a:r>
              <a:rPr lang="en-US" sz="9200" dirty="0" smtClean="0"/>
              <a:t>Neighborhood Design </a:t>
            </a:r>
            <a:endParaRPr lang="en-US" sz="9200" dirty="0"/>
          </a:p>
          <a:p>
            <a:endParaRPr lang="en-US" sz="9200" dirty="0"/>
          </a:p>
          <a:p>
            <a:r>
              <a:rPr lang="en-US" sz="9200" dirty="0" smtClean="0"/>
              <a:t>  </a:t>
            </a:r>
            <a:r>
              <a:rPr lang="en-US" sz="9200" dirty="0"/>
              <a:t>Shallow Setbacks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34335"/>
            <a:ext cx="6858000" cy="456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8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Owner Action vs. Town Action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71400" y="585898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Council-Authorized Abatement (3)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21825" y="5862456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Private Abatement (14) </a:t>
            </a:r>
            <a:endParaRPr lang="en-US" sz="20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977495"/>
              </p:ext>
            </p:extLst>
          </p:nvPr>
        </p:nvGraphicFramePr>
        <p:xfrm>
          <a:off x="457200" y="1219200"/>
          <a:ext cx="8458200" cy="464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4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Walkability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69" y="1600200"/>
            <a:ext cx="60526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1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14" y="304802"/>
            <a:ext cx="4945986" cy="640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8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Station Criteria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Eyes on the street, impacts on safety of neighborhood</a:t>
            </a:r>
          </a:p>
          <a:p>
            <a:r>
              <a:rPr lang="en-US" dirty="0" smtClean="0"/>
              <a:t>Accessibility for citizens and neighborhood</a:t>
            </a:r>
          </a:p>
          <a:p>
            <a:r>
              <a:rPr lang="en-US" dirty="0" smtClean="0"/>
              <a:t>Potential for neighborhood revitalization and stability </a:t>
            </a:r>
          </a:p>
          <a:p>
            <a:r>
              <a:rPr lang="en-US" dirty="0" smtClean="0"/>
              <a:t>Site suitability and land costs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nne-marie.knighton\AppData\Local\Microsoft\Windows\Temporary Internet Files\Content.Outlook\Q7SKZSP8\Community Meeting Flyer_Ad August 6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972"/>
            <a:ext cx="5322950" cy="653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anne-marie.knighton\AppData\Local\Microsoft\Windows\Temporary Internet Files\Content.Outlook\Q7SKZSP8\IMG_2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7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anne-marie.knighton\AppData\Local\Microsoft\Windows\Temporary Internet Files\Content.Outlook\Q7SKZSP8\309 N. Oak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24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anne-marie.knighton\AppData\Local\Microsoft\Windows\Temporary Internet Files\Content.Outlook\Q7SKZSP8\137 E. Albemar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89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anne-marie.knighton\AppData\Local\Microsoft\Windows\Temporary Internet Files\Content.Outlook\Q7SKZSP8\307 N. Oak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307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nne-marie.knighton\AppData\Local\Microsoft\Windows\Temporary Internet Files\Content.Outlook\Q7SKZSP8\14044_Edenton_Police_PERSPECTIVE 9-18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208"/>
            <a:ext cx="9144000" cy="50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896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anne-marie.knighton\AppData\Local\Microsoft\Windows\Temporary Internet Files\Content.Outlook\Q7SKZSP8\20150710_101105_resize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85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102 East Freemason Street</a:t>
            </a:r>
            <a:r>
              <a:rPr lang="en-US" dirty="0"/>
              <a:t> </a:t>
            </a:r>
            <a:r>
              <a:rPr lang="en-US" dirty="0" smtClean="0"/>
              <a:t>Demolition</a:t>
            </a:r>
            <a:br>
              <a:rPr lang="en-US" dirty="0" smtClean="0"/>
            </a:br>
            <a:r>
              <a:rPr lang="en-US" dirty="0" smtClean="0"/>
              <a:t>COMPLETE</a:t>
            </a:r>
            <a:endParaRPr lang="en-US" dirty="0"/>
          </a:p>
        </p:txBody>
      </p:sp>
      <p:pic>
        <p:nvPicPr>
          <p:cNvPr id="5" name="Picture 2" descr="C:\Backup6-17-13\Code Enforcement\MHC Photos\Current MHC\102 E Freemason\IMG_0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0"/>
          <a:stretch/>
        </p:blipFill>
        <p:spPr bwMode="auto">
          <a:xfrm>
            <a:off x="576743" y="1524000"/>
            <a:ext cx="7904085" cy="5063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anne-marie.knighton\AppData\Local\Microsoft\Windows\Temporary Internet Files\Content.Outlook\Q7SKZSP8\IMG_219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3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Neighborhood Meetings </a:t>
            </a:r>
          </a:p>
          <a:p>
            <a:r>
              <a:rPr lang="en-US" dirty="0" smtClean="0"/>
              <a:t>Town Council meetings – invited neighbors</a:t>
            </a:r>
          </a:p>
          <a:p>
            <a:r>
              <a:rPr lang="en-US" dirty="0" smtClean="0"/>
              <a:t>Planning Board meetings – invited neighbors</a:t>
            </a:r>
          </a:p>
          <a:p>
            <a:r>
              <a:rPr lang="en-US" dirty="0" smtClean="0"/>
              <a:t>Public Hearings – positive feedback – buy in</a:t>
            </a:r>
          </a:p>
          <a:p>
            <a:r>
              <a:rPr lang="en-US" dirty="0" smtClean="0"/>
              <a:t>Police, Fire and Public Works </a:t>
            </a:r>
          </a:p>
          <a:p>
            <a:r>
              <a:rPr lang="en-US" dirty="0" smtClean="0"/>
              <a:t>Nuisance Code Enforcement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Allied Agencies &amp; Friends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Preservation Commission</a:t>
            </a:r>
          </a:p>
          <a:p>
            <a:r>
              <a:rPr lang="en-US" dirty="0" smtClean="0"/>
              <a:t>Habitat for Humanity</a:t>
            </a:r>
          </a:p>
          <a:p>
            <a:r>
              <a:rPr lang="en-US" dirty="0" smtClean="0"/>
              <a:t>Neighborhood Policing Zones</a:t>
            </a:r>
          </a:p>
          <a:p>
            <a:r>
              <a:rPr lang="en-US" dirty="0" smtClean="0"/>
              <a:t>NC Housing Finance Agency </a:t>
            </a:r>
          </a:p>
          <a:p>
            <a:r>
              <a:rPr lang="en-US" dirty="0" smtClean="0"/>
              <a:t>USDA Rural Development </a:t>
            </a:r>
          </a:p>
          <a:p>
            <a:r>
              <a:rPr lang="en-US" dirty="0" smtClean="0"/>
              <a:t>Baptist Men </a:t>
            </a:r>
          </a:p>
          <a:p>
            <a:r>
              <a:rPr lang="en-US" dirty="0" smtClean="0"/>
              <a:t>National Main Street Center</a:t>
            </a:r>
          </a:p>
          <a:p>
            <a:r>
              <a:rPr lang="en-US" dirty="0" smtClean="0"/>
              <a:t>National Fund for Sacred Places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Kadesh African Methodist Episcopal Zion Church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24000"/>
            <a:ext cx="5905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9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Circa 1897,  built by Hannibal </a:t>
            </a:r>
            <a:r>
              <a:rPr lang="en-US" dirty="0" err="1" smtClean="0"/>
              <a:t>Badham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patriarch of a leading Edenton black family of builders 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77448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5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two acquisitions in Redevelopment Zone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123  East Gale Street    - three inquiries </a:t>
            </a:r>
          </a:p>
          <a:p>
            <a:endParaRPr lang="en-US" dirty="0"/>
          </a:p>
          <a:p>
            <a:r>
              <a:rPr lang="en-US" dirty="0" smtClean="0"/>
              <a:t>136 East Albemarle Street – 5 inquiries </a:t>
            </a:r>
          </a:p>
          <a:p>
            <a:r>
              <a:rPr lang="en-US" dirty="0" smtClean="0"/>
              <a:t>   </a:t>
            </a:r>
          </a:p>
          <a:p>
            <a:r>
              <a:rPr lang="en-US" dirty="0" smtClean="0"/>
              <a:t>Yea, Sam!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Strong Leadership &amp; Commitment </a:t>
            </a:r>
          </a:p>
          <a:p>
            <a:pPr marL="0" indent="0">
              <a:buNone/>
            </a:pPr>
            <a:r>
              <a:rPr lang="en-US" dirty="0" smtClean="0"/>
              <a:t>Patience</a:t>
            </a:r>
          </a:p>
          <a:p>
            <a:pPr marL="0" indent="0">
              <a:buNone/>
            </a:pPr>
            <a:r>
              <a:rPr lang="en-US" dirty="0" smtClean="0"/>
              <a:t>Honest with and Responsive to Neighbors</a:t>
            </a:r>
          </a:p>
          <a:p>
            <a:pPr marL="0" indent="0">
              <a:buNone/>
            </a:pPr>
            <a:r>
              <a:rPr lang="en-US" dirty="0" smtClean="0"/>
              <a:t>Funding -$100,000 per year</a:t>
            </a:r>
          </a:p>
          <a:p>
            <a:pPr marL="0" indent="0">
              <a:buNone/>
            </a:pPr>
            <a:r>
              <a:rPr lang="en-US" dirty="0" smtClean="0"/>
              <a:t>Celebrate the baby steps</a:t>
            </a:r>
          </a:p>
          <a:p>
            <a:pPr marL="0" indent="0">
              <a:buNone/>
            </a:pPr>
            <a:r>
              <a:rPr lang="en-US" dirty="0" smtClean="0"/>
              <a:t>Investment spurs Investment</a:t>
            </a:r>
          </a:p>
          <a:p>
            <a:pPr marL="0" indent="0">
              <a:buNone/>
            </a:pPr>
            <a:r>
              <a:rPr lang="en-US" dirty="0" smtClean="0"/>
              <a:t>Police Officers excited to move in to the new neighborhood </a:t>
            </a:r>
          </a:p>
          <a:p>
            <a:pPr marL="0" indent="0">
              <a:buNone/>
            </a:pPr>
            <a:r>
              <a:rPr lang="en-US" dirty="0" smtClean="0"/>
              <a:t>Solar Farm </a:t>
            </a:r>
            <a:r>
              <a:rPr lang="en-US" smtClean="0"/>
              <a:t>Interconnect Revenues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85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102 East Freemason Street</a:t>
            </a:r>
            <a:r>
              <a:rPr lang="en-US" dirty="0"/>
              <a:t> </a:t>
            </a:r>
            <a:r>
              <a:rPr lang="en-US" dirty="0" smtClean="0"/>
              <a:t>Demolition</a:t>
            </a:r>
            <a:br>
              <a:rPr lang="en-US" dirty="0" smtClean="0"/>
            </a:br>
            <a:r>
              <a:rPr lang="en-US" dirty="0" smtClean="0"/>
              <a:t>COMPLETE</a:t>
            </a:r>
            <a:endParaRPr lang="en-US" dirty="0"/>
          </a:p>
        </p:txBody>
      </p:sp>
      <p:pic>
        <p:nvPicPr>
          <p:cNvPr id="5" name="Picture 2" descr="C:\Backup6-17-13\Code Enforcement\MHC Photos\Current MHC\102 E Freemason\IMG_0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0"/>
          <a:stretch/>
        </p:blipFill>
        <p:spPr bwMode="auto">
          <a:xfrm>
            <a:off x="576743" y="1524000"/>
            <a:ext cx="7904085" cy="5063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4"/>
          <a:stretch/>
        </p:blipFill>
        <p:spPr>
          <a:xfrm>
            <a:off x="576743" y="1524001"/>
            <a:ext cx="8012875" cy="5063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18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506 &amp; 510 North Oakum – Demolition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10947" r="8853" b="19575"/>
          <a:stretch/>
        </p:blipFill>
        <p:spPr>
          <a:xfrm>
            <a:off x="120242" y="1371600"/>
            <a:ext cx="4172506" cy="25212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90600" y="390317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510 N Oakum Street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08101" y="3190784"/>
            <a:ext cx="210326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506 N Oakum Street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706" y="4648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Lot to be donated for house relocation to further Police Department project</a:t>
            </a:r>
            <a:endParaRPr lang="en-US" dirty="0"/>
          </a:p>
        </p:txBody>
      </p:sp>
      <p:pic>
        <p:nvPicPr>
          <p:cNvPr id="10242" name="Picture 2" descr="C:\Users\sam.barrow\AppData\Local\Microsoft\Windows\Temporary Internet Files\Content.Outlook\6D5NK6RZ\photo (2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5532" b="9443"/>
          <a:stretch/>
        </p:blipFill>
        <p:spPr bwMode="auto">
          <a:xfrm>
            <a:off x="4341622" y="3190784"/>
            <a:ext cx="4778628" cy="31393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21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85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506 &amp; 510 North Oakum Street Demolition - COMPLETE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2"/>
          <a:stretch/>
        </p:blipFill>
        <p:spPr>
          <a:xfrm>
            <a:off x="381000" y="1371600"/>
            <a:ext cx="8429861" cy="52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85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506 &amp; 510 North Oakum Street Demolition - COMPLETE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2"/>
          <a:stretch/>
        </p:blipFill>
        <p:spPr>
          <a:xfrm>
            <a:off x="381000" y="1447800"/>
            <a:ext cx="8382000" cy="51667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37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nne-marie.knighton\AppData\Local\Microsoft\Windows\Temporary Internet Files\Content.Outlook\MQ9898GY\301 E Church St 29 July 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515"/>
            <a:ext cx="9144000" cy="62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Causes of Blight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Rural towns –  Urban opportunities</a:t>
            </a:r>
          </a:p>
          <a:p>
            <a:r>
              <a:rPr lang="en-US" dirty="0" smtClean="0"/>
              <a:t>Decline of textile manufacturing jobs</a:t>
            </a:r>
          </a:p>
          <a:p>
            <a:r>
              <a:rPr lang="en-US" dirty="0" smtClean="0"/>
              <a:t>Lack of knowledge – estate planning</a:t>
            </a:r>
          </a:p>
          <a:p>
            <a:r>
              <a:rPr lang="en-US" dirty="0" smtClean="0"/>
              <a:t>Policy changes - CDBG housing funding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5979</TotalTime>
  <Words>536</Words>
  <Application>Microsoft Office PowerPoint</Application>
  <PresentationFormat>On-screen Show (4:3)</PresentationFormat>
  <Paragraphs>129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Planning for Community Redevelopment  </vt:lpstr>
      <vt:lpstr>Owner Action vs. Town Action</vt:lpstr>
      <vt:lpstr>102 East Freemason Street Demolition COMPLETE</vt:lpstr>
      <vt:lpstr>102 East Freemason Street Demolition COMPLETE</vt:lpstr>
      <vt:lpstr>506 &amp; 510 North Oakum – Demolition</vt:lpstr>
      <vt:lpstr>506 &amp; 510 North Oakum Street Demolition - COMPLETE</vt:lpstr>
      <vt:lpstr>506 &amp; 510 North Oakum Street Demolition - COMPLETE</vt:lpstr>
      <vt:lpstr>PowerPoint Presentation</vt:lpstr>
      <vt:lpstr>Root Causes of Blight</vt:lpstr>
      <vt:lpstr>Town tries to Fight Back </vt:lpstr>
      <vt:lpstr>Opportunity Knocks</vt:lpstr>
      <vt:lpstr>Neighborhood Redevelopment Plan</vt:lpstr>
      <vt:lpstr>Planning </vt:lpstr>
      <vt:lpstr>PowerPoint Presentation</vt:lpstr>
      <vt:lpstr>Existing Conditions of Neighborhood</vt:lpstr>
      <vt:lpstr>Demographics </vt:lpstr>
      <vt:lpstr>Housing Inventory &amp; Assessment </vt:lpstr>
      <vt:lpstr>Assessment of Land Uses </vt:lpstr>
      <vt:lpstr>Transportation </vt:lpstr>
      <vt:lpstr>Walkability </vt:lpstr>
      <vt:lpstr>PowerPoint Presentation</vt:lpstr>
      <vt:lpstr>Police Station Criteria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all about Relationships</vt:lpstr>
      <vt:lpstr>Allied Agencies &amp; Friends </vt:lpstr>
      <vt:lpstr>Kadesh African Methodist Episcopal Zion Church </vt:lpstr>
      <vt:lpstr>Circa 1897,  built by Hannibal Badham,  patriarch of a leading Edenton black family of builders </vt:lpstr>
      <vt:lpstr>First two acquisitions in Redevelopment Zone  </vt:lpstr>
      <vt:lpstr>Reflections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 Enforcement Update April 22, 2013</dc:title>
  <dc:creator>Sam Barrow</dc:creator>
  <cp:lastModifiedBy>Tammy Woodley</cp:lastModifiedBy>
  <cp:revision>70</cp:revision>
  <cp:lastPrinted>2013-04-22T20:44:43Z</cp:lastPrinted>
  <dcterms:created xsi:type="dcterms:W3CDTF">2013-04-22T15:25:17Z</dcterms:created>
  <dcterms:modified xsi:type="dcterms:W3CDTF">2017-06-05T20:49:43Z</dcterms:modified>
</cp:coreProperties>
</file>